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IAN ZHANG" initials="QZ" lastIdx="1" clrIdx="0">
    <p:extLst>
      <p:ext uri="{19B8F6BF-5375-455C-9EA6-DF929625EA0E}">
        <p15:presenceInfo xmlns:p15="http://schemas.microsoft.com/office/powerpoint/2012/main" userId="QIAN ZH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6DFD8-DA6F-489C-930A-571556A70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497F8A-AE32-47E9-A4DF-E8042D53D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67684-1A41-4309-8633-C732A798B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38E7D-AD8B-4B69-A8F8-123AAB03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DF05A-B7F2-4F8B-A408-17C7C410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0EC0F-57D0-4B9A-91CD-49F1B802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2388A8-C92C-428B-A4F3-2F1FC7401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0F887-28E0-4E4C-BE93-F0FD923B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5803F-23BD-4C90-A563-07E76B88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C6BEB-5A3A-4D38-800F-4C5006587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09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C33D1D-2C22-426A-AFE8-A22FEF5678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FB62F4-C9EB-4FFD-81F2-CF1193E5E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6903A-E66C-492C-B0CC-8316D1C00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E4A91-549D-48D3-AAA2-5EBBBF855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E4A99-20D9-4857-A1E8-EE6603F85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87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15BD5-CB10-4165-A356-AFFD2DD3B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497D-404D-40CC-B0BA-90257AC37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A00E9-42D9-4F06-BAFD-3CF952668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4D90C-A8AC-429E-87B0-DA5DB0DF7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D579D-FF19-4A66-9E39-167857491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4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38E69-4276-4929-B232-FC49D075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C0C20-A560-473A-99BD-17D5938AC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62A68-0829-40E3-A35F-89423E29B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B492B-F698-41C0-B34D-ECC09B4F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65CF5-A9CC-4771-8A13-CB63F442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6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FD54C-2F12-43D4-AACB-9DDC6DD86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25EA8-2C71-470F-AF55-0FEFFD495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EB7FAB-F8A0-4F05-94AA-008A3501B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8F25E-9701-4245-AA7C-E4466B263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C18E7-D85B-4A8F-9A29-1CE7AAE6D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52D87-0399-4C66-B942-4AE99A440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12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454B-3322-4E1D-B33B-B11EBCE08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DD82-2604-4337-8F48-CDDA0FD53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FB58A-C382-419C-AFA4-936815234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CCB73-D2A6-4288-8166-656AB1B237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03D64F-537E-4B22-ACC9-00F356228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771C0E-9189-46DF-88C9-B57FFA31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F4ED04-CEFA-4C21-90E7-980106BF9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ABFD6D-9D21-4E96-BEE6-E97FFA8C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4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7A09C-9CC0-4BD0-8CE5-55EE980E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FA9203-5C5A-4F57-A839-FEDDE7D16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617CC-B763-4427-83AA-FB874864F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BE1F4C-4B4F-4AB2-A4FE-8614A1DE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751BC-A7DC-4E08-8236-8EB239795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7C3DAB-7F5C-4858-8BF3-F2D04B38D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12F18-0888-492D-905C-D1A94419E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E35C-17FD-4A92-A549-09AD1ECB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EBDDC-3E97-4B53-B8B1-D2E627C6B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4D4DB-F4DA-4C40-BE0C-CDB0C6DB5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C2059-F658-4B95-8BA7-8D6C607FD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D343D-97C1-419D-A85C-AFC2718D8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DA39D-2C10-43C9-8AB0-B6ADC20E9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76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ACF5-D43E-4404-A866-69A95FB0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AC768-8E5C-476B-BCBD-C7CE5908D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E48ACD-EED9-466D-A435-A669AFE2D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0D106-D62A-4A1C-A79B-9229AEE1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88E06-D685-4266-ABB8-1A495CE10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ADB72-9829-4579-AB4C-913057FD7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BD107E-6F96-4FCC-9FA3-EAC5D0117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9A819-009C-4DD4-8559-9BCEC53EA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81A84-4562-4C31-87FE-E3CF0A1C0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6A1C3-D9D8-4017-BED7-E97037E5F7AD}" type="datetimeFigureOut">
              <a:rPr lang="en-US" smtClean="0"/>
              <a:t>2/27/2018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9B105-01C3-43A9-A222-C3ACEA96E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8DC9B-4F28-461E-AB47-C387AA7D4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7D5BD-BB83-4767-998A-0D4E0631B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90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4D5D4-F188-4960-A5CC-EA4D4DF26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altLang="zh-CN" dirty="0" err="1"/>
              <a:t>rabcut</a:t>
            </a:r>
            <a:r>
              <a:rPr lang="en-US" altLang="zh-CN" dirty="0"/>
              <a:t> user manual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CC6AB-B933-4250-AA04-F6C98ED5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Qian Zhang</a:t>
            </a:r>
          </a:p>
          <a:p>
            <a:r>
              <a:rPr lang="en-US" dirty="0"/>
              <a:t>qzhang348@wisc.edu</a:t>
            </a:r>
          </a:p>
        </p:txBody>
      </p:sp>
    </p:spTree>
    <p:extLst>
      <p:ext uri="{BB962C8B-B14F-4D97-AF65-F5344CB8AC3E}">
        <p14:creationId xmlns:p14="http://schemas.microsoft.com/office/powerpoint/2010/main" val="2951605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21D04-F544-4F17-9104-599F68087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5554"/>
          </a:xfrm>
        </p:spPr>
        <p:txBody>
          <a:bodyPr/>
          <a:lstStyle/>
          <a:p>
            <a:r>
              <a:rPr lang="en-US" dirty="0"/>
              <a:t>1 Install python (version 2)</a:t>
            </a:r>
          </a:p>
          <a:p>
            <a:r>
              <a:rPr lang="en-US" dirty="0"/>
              <a:t>2 Install </a:t>
            </a:r>
            <a:r>
              <a:rPr lang="en-US" dirty="0" err="1"/>
              <a:t>opencv</a:t>
            </a:r>
            <a:endParaRPr lang="en-US" dirty="0"/>
          </a:p>
          <a:p>
            <a:r>
              <a:rPr lang="en-US" dirty="0"/>
              <a:t>3 execute the code in command line “python grabcut.py filename” where filename is the name of the image file</a:t>
            </a:r>
          </a:p>
          <a:p>
            <a:r>
              <a:rPr lang="en-US" dirty="0"/>
              <a:t>4 Follow the instructions given in the prompt</a:t>
            </a:r>
          </a:p>
          <a:p>
            <a:r>
              <a:rPr lang="en-US" altLang="zh-CN" dirty="0"/>
              <a:t>5 Press Esc to</a:t>
            </a:r>
            <a:r>
              <a:rPr lang="zh-CN" altLang="en-US" dirty="0"/>
              <a:t> </a:t>
            </a:r>
            <a:r>
              <a:rPr lang="en-US" altLang="zh-CN" dirty="0"/>
              <a:t>exit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Examples are shown in the next slides </a:t>
            </a:r>
          </a:p>
        </p:txBody>
      </p:sp>
    </p:spTree>
    <p:extLst>
      <p:ext uri="{BB962C8B-B14F-4D97-AF65-F5344CB8AC3E}">
        <p14:creationId xmlns:p14="http://schemas.microsoft.com/office/powerpoint/2010/main" val="3565145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/>
          <a:lstStyle/>
          <a:p>
            <a:r>
              <a:rPr lang="en-US" dirty="0"/>
              <a:t>Example1: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69456-FA43-49F5-AD97-7CA565C68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847" y="1114267"/>
            <a:ext cx="5486400" cy="49149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0BF4555-51AC-4ED2-BE43-93A6B7B0D62B}"/>
              </a:ext>
            </a:extLst>
          </p:cNvPr>
          <p:cNvSpPr/>
          <p:nvPr/>
        </p:nvSpPr>
        <p:spPr>
          <a:xfrm>
            <a:off x="332025" y="1051089"/>
            <a:ext cx="5561814" cy="51847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57130B-4EDF-4B95-9424-73419FE63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2932" y="1569563"/>
            <a:ext cx="9079068" cy="48702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B160F8-3DF9-4502-B3F7-2D35D493F2C7}"/>
              </a:ext>
            </a:extLst>
          </p:cNvPr>
          <p:cNvSpPr txBox="1"/>
          <p:nvPr/>
        </p:nvSpPr>
        <p:spPr>
          <a:xfrm>
            <a:off x="6226459" y="535544"/>
            <a:ext cx="4970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 Execute the code and you will get these 2 windows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1592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F0231E8-D9AA-4331-ACD3-70D9B77AC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458" y="898695"/>
            <a:ext cx="10421209" cy="5481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/>
          <a:lstStyle/>
          <a:p>
            <a:r>
              <a:rPr lang="en-US" dirty="0"/>
              <a:t>Example1: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B160F8-3DF9-4502-B3F7-2D35D493F2C7}"/>
              </a:ext>
            </a:extLst>
          </p:cNvPr>
          <p:cNvSpPr txBox="1"/>
          <p:nvPr/>
        </p:nvSpPr>
        <p:spPr>
          <a:xfrm>
            <a:off x="2941918" y="206197"/>
            <a:ext cx="89411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2 Select the object you are interested in by draw a rectangle around it using right mouse button, and press n to update </a:t>
            </a:r>
            <a:r>
              <a:rPr lang="en-US" sz="2800" dirty="0">
                <a:solidFill>
                  <a:schemeClr val="bg1"/>
                </a:solidFill>
              </a:rPr>
              <a:t>the result.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DC0DBE-928C-4892-9428-F2D01162C010}"/>
              </a:ext>
            </a:extLst>
          </p:cNvPr>
          <p:cNvSpPr txBox="1"/>
          <p:nvPr/>
        </p:nvSpPr>
        <p:spPr>
          <a:xfrm>
            <a:off x="1069333" y="1641415"/>
            <a:ext cx="2760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These parts don’t belong to the object but haven’t been removed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63E2D97-5083-46A4-B685-F02AB5C967FC}"/>
              </a:ext>
            </a:extLst>
          </p:cNvPr>
          <p:cNvCxnSpPr/>
          <p:nvPr/>
        </p:nvCxnSpPr>
        <p:spPr>
          <a:xfrm>
            <a:off x="2052320" y="2479040"/>
            <a:ext cx="568960" cy="74168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B425FB9-638B-4E54-ADFE-AA6212C3C70F}"/>
              </a:ext>
            </a:extLst>
          </p:cNvPr>
          <p:cNvSpPr txBox="1"/>
          <p:nvPr/>
        </p:nvSpPr>
        <p:spPr>
          <a:xfrm>
            <a:off x="1230626" y="4477077"/>
            <a:ext cx="2212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These parts belong to the object but have been removed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465299-C3A6-4362-BEDA-C731221C2AC0}"/>
              </a:ext>
            </a:extLst>
          </p:cNvPr>
          <p:cNvCxnSpPr/>
          <p:nvPr/>
        </p:nvCxnSpPr>
        <p:spPr>
          <a:xfrm flipV="1">
            <a:off x="1910080" y="3718560"/>
            <a:ext cx="1148080" cy="75851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51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9D5078-092F-44C6-8559-C3DAE215C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" y="832149"/>
            <a:ext cx="11206480" cy="58918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/>
          <a:lstStyle/>
          <a:p>
            <a:r>
              <a:rPr lang="en-US" dirty="0"/>
              <a:t>Example1: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B160F8-3DF9-4502-B3F7-2D35D493F2C7}"/>
              </a:ext>
            </a:extLst>
          </p:cNvPr>
          <p:cNvSpPr txBox="1"/>
          <p:nvPr/>
        </p:nvSpPr>
        <p:spPr>
          <a:xfrm>
            <a:off x="2979626" y="133968"/>
            <a:ext cx="88161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3 Press 0 and use left mouse button to draw lines in background to remove background and press n to update </a:t>
            </a:r>
            <a:r>
              <a:rPr lang="en-US" sz="2800" dirty="0">
                <a:solidFill>
                  <a:schemeClr val="bg1"/>
                </a:solidFill>
              </a:rPr>
              <a:t>the result.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25FB9-638B-4E54-ADFE-AA6212C3C70F}"/>
              </a:ext>
            </a:extLst>
          </p:cNvPr>
          <p:cNvSpPr txBox="1"/>
          <p:nvPr/>
        </p:nvSpPr>
        <p:spPr>
          <a:xfrm>
            <a:off x="1230626" y="4477077"/>
            <a:ext cx="2212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These parts belong to the object but have been removed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465299-C3A6-4362-BEDA-C731221C2AC0}"/>
              </a:ext>
            </a:extLst>
          </p:cNvPr>
          <p:cNvCxnSpPr>
            <a:cxnSpLocks/>
          </p:cNvCxnSpPr>
          <p:nvPr/>
        </p:nvCxnSpPr>
        <p:spPr>
          <a:xfrm flipV="1">
            <a:off x="2026763" y="3873791"/>
            <a:ext cx="1046375" cy="60328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978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DB1EB6-AD87-4559-94EF-2CF1C6FA6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" y="646842"/>
            <a:ext cx="11480800" cy="60842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/>
          <a:lstStyle/>
          <a:p>
            <a:r>
              <a:rPr lang="en-US" dirty="0"/>
              <a:t>Example1: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B160F8-3DF9-4502-B3F7-2D35D493F2C7}"/>
              </a:ext>
            </a:extLst>
          </p:cNvPr>
          <p:cNvSpPr txBox="1"/>
          <p:nvPr/>
        </p:nvSpPr>
        <p:spPr>
          <a:xfrm>
            <a:off x="2907878" y="0"/>
            <a:ext cx="91723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4 Press 1 and use left mouse button to draw lines in foreground to restore removed foreground and press n to </a:t>
            </a:r>
            <a:r>
              <a:rPr lang="en-US" sz="2800" dirty="0">
                <a:solidFill>
                  <a:schemeClr val="bg1"/>
                </a:solidFill>
              </a:rPr>
              <a:t>update the result.</a:t>
            </a:r>
          </a:p>
        </p:txBody>
      </p:sp>
    </p:spTree>
    <p:extLst>
      <p:ext uri="{BB962C8B-B14F-4D97-AF65-F5344CB8AC3E}">
        <p14:creationId xmlns:p14="http://schemas.microsoft.com/office/powerpoint/2010/main" val="37074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976ABF-2A88-4B3B-8B45-2D164221B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82" y="825037"/>
            <a:ext cx="11214358" cy="58812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>
            <a:normAutofit/>
          </a:bodyPr>
          <a:lstStyle/>
          <a:p>
            <a:r>
              <a:rPr lang="en-US" dirty="0"/>
              <a:t>Example2: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308EEC-EDF1-4E39-9A9B-DBA51F918E45}"/>
              </a:ext>
            </a:extLst>
          </p:cNvPr>
          <p:cNvSpPr txBox="1"/>
          <p:nvPr/>
        </p:nvSpPr>
        <p:spPr>
          <a:xfrm>
            <a:off x="3083044" y="151682"/>
            <a:ext cx="81866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The less</a:t>
            </a:r>
            <a:r>
              <a:rPr lang="en-US" altLang="zh-CN" sz="2800">
                <a:solidFill>
                  <a:srgbClr val="FF0000"/>
                </a:solidFill>
              </a:rPr>
              <a:t> accurate </a:t>
            </a:r>
            <a:r>
              <a:rPr lang="en-US" altLang="zh-CN" sz="2800" dirty="0">
                <a:solidFill>
                  <a:srgbClr val="FF0000"/>
                </a:solidFill>
              </a:rPr>
              <a:t>the rectangle is, the more indications for background and foreground are needed.</a:t>
            </a:r>
          </a:p>
          <a:p>
            <a:r>
              <a:rPr lang="en-US" sz="2800" dirty="0">
                <a:solidFill>
                  <a:schemeClr val="bg1"/>
                </a:solidFill>
              </a:rPr>
              <a:t>And the less homogeneous the background is, the more </a:t>
            </a:r>
            <a:r>
              <a:rPr lang="en-US" altLang="zh-CN" sz="2800" dirty="0">
                <a:solidFill>
                  <a:schemeClr val="bg1"/>
                </a:solidFill>
              </a:rPr>
              <a:t>indications for background and foreground are needed.</a:t>
            </a:r>
          </a:p>
          <a:p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82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965911-B32D-48D7-A19B-35B3A14A7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70" y="782566"/>
            <a:ext cx="11022459" cy="58074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981802-7355-4A8A-A6EE-7CFB1095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59" y="133968"/>
            <a:ext cx="10515600" cy="917121"/>
          </a:xfrm>
        </p:spPr>
        <p:txBody>
          <a:bodyPr>
            <a:normAutofit/>
          </a:bodyPr>
          <a:lstStyle/>
          <a:p>
            <a:r>
              <a:rPr lang="en-US" dirty="0"/>
              <a:t>Example2: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308EEC-EDF1-4E39-9A9B-DBA51F918E45}"/>
              </a:ext>
            </a:extLst>
          </p:cNvPr>
          <p:cNvSpPr txBox="1"/>
          <p:nvPr/>
        </p:nvSpPr>
        <p:spPr>
          <a:xfrm>
            <a:off x="3083044" y="151682"/>
            <a:ext cx="81866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And you can try to remove background and restore foreground iteratively, and press n to update the result </a:t>
            </a:r>
            <a:r>
              <a:rPr lang="en-US" sz="2800" dirty="0">
                <a:solidFill>
                  <a:schemeClr val="bg1"/>
                </a:solidFill>
              </a:rPr>
              <a:t>in the output window and to see what the result looks like, and then decide if you need to do more indications.</a:t>
            </a:r>
          </a:p>
        </p:txBody>
      </p:sp>
    </p:spTree>
    <p:extLst>
      <p:ext uri="{BB962C8B-B14F-4D97-AF65-F5344CB8AC3E}">
        <p14:creationId xmlns:p14="http://schemas.microsoft.com/office/powerpoint/2010/main" val="61063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275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Calibri</vt:lpstr>
      <vt:lpstr>Calibri Light</vt:lpstr>
      <vt:lpstr>Office Theme</vt:lpstr>
      <vt:lpstr>Grabcut user manual</vt:lpstr>
      <vt:lpstr>User manual</vt:lpstr>
      <vt:lpstr>Example1:</vt:lpstr>
      <vt:lpstr>Example1:</vt:lpstr>
      <vt:lpstr>Example1:</vt:lpstr>
      <vt:lpstr>Example1:</vt:lpstr>
      <vt:lpstr>Example2:</vt:lpstr>
      <vt:lpstr>Example2: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Grabcut user manual</dc:title>
  <dc:creator>QIAN ZHANG</dc:creator>
  <cp:lastModifiedBy>QIAN ZHANG</cp:lastModifiedBy>
  <cp:revision>9</cp:revision>
  <dcterms:created xsi:type="dcterms:W3CDTF">2018-02-27T20:42:38Z</dcterms:created>
  <dcterms:modified xsi:type="dcterms:W3CDTF">2018-02-27T22:16:56Z</dcterms:modified>
</cp:coreProperties>
</file>

<file path=docProps/thumbnail.jpeg>
</file>